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slide" Target="/ppt/slides/slide11.xml" Id="rId12" /><Relationship Type="http://schemas.openxmlformats.org/officeDocument/2006/relationships/slide" Target="/ppt/slides/slide12.xml" Id="rId13" /><Relationship Type="http://schemas.openxmlformats.org/officeDocument/2006/relationships/slide" Target="/ppt/slides/slide13.xml" Id="rId14" /><Relationship Type="http://schemas.openxmlformats.org/officeDocument/2006/relationships/slide" Target="/ppt/slides/slide14.xml" Id="rId15" /><Relationship Type="http://schemas.openxmlformats.org/officeDocument/2006/relationships/slide" Target="/ppt/slides/slide15.xml" Id="rId16" /><Relationship Type="http://schemas.openxmlformats.org/officeDocument/2006/relationships/slide" Target="/ppt/slides/slide16.xml" Id="rId17" /><Relationship Type="http://schemas.openxmlformats.org/officeDocument/2006/relationships/slide" Target="/ppt/slides/slide17.xml" Id="rId18" /><Relationship Type="http://schemas.openxmlformats.org/officeDocument/2006/relationships/slide" Target="/ppt/slides/slide18.xml" Id="rId19" /><Relationship Type="http://schemas.openxmlformats.org/officeDocument/2006/relationships/slide" Target="/ppt/slides/slide19.xml" Id="rId20" /><Relationship Type="http://schemas.openxmlformats.org/officeDocument/2006/relationships/slide" Target="/ppt/slides/slide20.xml" Id="rId21" /><Relationship Type="http://schemas.openxmlformats.org/officeDocument/2006/relationships/slide" Target="/ppt/slides/slide21.xml" Id="rId22" /><Relationship Type="http://schemas.openxmlformats.org/officeDocument/2006/relationships/slide" Target="/ppt/slides/slide22.xml" Id="rId23" /><Relationship Type="http://schemas.openxmlformats.org/officeDocument/2006/relationships/slide" Target="/ppt/slides/slide23.xml" Id="rId24" /><Relationship Type="http://schemas.openxmlformats.org/officeDocument/2006/relationships/slide" Target="/ppt/slides/slide24.xml" Id="rId25" /><Relationship Type="http://schemas.openxmlformats.org/officeDocument/2006/relationships/slide" Target="/ppt/slides/slide25.xml" Id="rId26" /><Relationship Type="http://schemas.openxmlformats.org/officeDocument/2006/relationships/slide" Target="/ppt/slides/slide26.xml" Id="rId27" /><Relationship Type="http://schemas.openxmlformats.org/officeDocument/2006/relationships/slide" Target="/ppt/slides/slide27.xml" Id="rId28" /><Relationship Type="http://schemas.openxmlformats.org/officeDocument/2006/relationships/slide" Target="/ppt/slides/slide28.xml" Id="rId29" /><Relationship Type="http://schemas.openxmlformats.org/officeDocument/2006/relationships/notesMaster" Target="/ppt/notesMasters/notesMaster1.xml" Id="rId30" /><Relationship Type="http://schemas.openxmlformats.org/officeDocument/2006/relationships/presProps" Target="/ppt/presProps.xml" Id="rId31" /><Relationship Type="http://schemas.openxmlformats.org/officeDocument/2006/relationships/viewProps" Target="/ppt/viewProps.xml" Id="rId32" /><Relationship Type="http://schemas.openxmlformats.org/officeDocument/2006/relationships/theme" Target="/ppt/theme/theme1.xml" Id="rId33" /><Relationship Type="http://schemas.openxmlformats.org/officeDocument/2006/relationships/tableStyles" Target="/ppt/tableStyles.xml" Id="rId3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1.xml" Id="rId2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2.xml" Id="rId2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3.xml" Id="rId2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4.xml" Id="rId2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5.xml" Id="rId2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6.xml" Id="rId2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7.xml" Id="rId2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8.xml" Id="rId2" /></Relationships>
</file>

<file path=ppt/notesSlides/_rels/notesSlide1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9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2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0.xml" Id="rId2" /></Relationships>
</file>

<file path=ppt/notesSlides/_rels/notesSlide2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1.xml" Id="rId2" /></Relationships>
</file>

<file path=ppt/notesSlides/_rels/notesSlide2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2.xml" Id="rId2" /></Relationships>
</file>

<file path=ppt/notesSlides/_rels/notesSlide2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3.xml" Id="rId2" /></Relationships>
</file>

<file path=ppt/notesSlides/_rels/notesSlide2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4.xml" Id="rId2" /></Relationships>
</file>

<file path=ppt/notesSlides/_rels/notesSlide2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5.xml" Id="rId2" /></Relationships>
</file>

<file path=ppt/notesSlides/_rels/notesSlide2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6.xml" Id="rId2" /></Relationships>
</file>

<file path=ppt/notesSlides/_rels/notesSlide2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7.xml" Id="rId2" /></Relationships>
</file>

<file path=ppt/notesSlides/_rels/notesSlide2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8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slideMaster" Target="/ppt/slideMasters/slideMaster1.xml" Id="rId2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theme" Target="/ppt/theme/theme1.xml" Id="rId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image" Target="/ppt/media/image-1-2.png" Id="rId2" /><Relationship Type="http://schemas.openxmlformats.org/officeDocument/2006/relationships/image" Target="/ppt/media/image-1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.xml" Id="rId5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image" Target="/ppt/media/image-10-2.png" Id="rId2" /><Relationship Type="http://schemas.openxmlformats.org/officeDocument/2006/relationships/image" Target="/ppt/media/image-10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0.xml" Id="rId5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-11-1.png" Id="rId1" /><Relationship Type="http://schemas.openxmlformats.org/officeDocument/2006/relationships/image" Target="/ppt/media/image-11-2.png" Id="rId2" /><Relationship Type="http://schemas.openxmlformats.org/officeDocument/2006/relationships/image" Target="/ppt/media/image-11-3.png" Id="rId3" /><Relationship Type="http://schemas.openxmlformats.org/officeDocument/2006/relationships/image" Target="/ppt/media/image-11-4.png" Id="rId4" /><Relationship Type="http://schemas.openxmlformats.org/officeDocument/2006/relationships/image" Target="/ppt/media/image-11-5.png" Id="rId5" /><Relationship Type="http://schemas.openxmlformats.org/officeDocument/2006/relationships/image" Target="/ppt/media/image-11-6.png" Id="rId6" /><Relationship Type="http://schemas.openxmlformats.org/officeDocument/2006/relationships/slideLayout" Target="/ppt/slideLayouts/slideLayout2.xml" Id="rId7" /><Relationship Type="http://schemas.openxmlformats.org/officeDocument/2006/relationships/notesSlide" Target="/ppt/notesSlides/notesSlide11.xml" Id="rId8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-12-1.png" Id="rId1" /><Relationship Type="http://schemas.openxmlformats.org/officeDocument/2006/relationships/image" Target="/ppt/media/image-12-2.png" Id="rId2" /><Relationship Type="http://schemas.openxmlformats.org/officeDocument/2006/relationships/image" Target="/ppt/media/image-12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2.xml" Id="rId5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-13-1.png" Id="rId1" /><Relationship Type="http://schemas.openxmlformats.org/officeDocument/2006/relationships/image" Target="/ppt/media/image-13-2.png" Id="rId2" /><Relationship Type="http://schemas.openxmlformats.org/officeDocument/2006/relationships/image" Target="/ppt/media/image-13-3.png" Id="rId3" /><Relationship Type="http://schemas.openxmlformats.org/officeDocument/2006/relationships/image" Target="/ppt/media/image-13-4.png" Id="rId4" /><Relationship Type="http://schemas.openxmlformats.org/officeDocument/2006/relationships/image" Target="/ppt/media/image-13-5.png" Id="rId5" /><Relationship Type="http://schemas.openxmlformats.org/officeDocument/2006/relationships/image" Target="/ppt/media/image-13-6.png" Id="rId6" /><Relationship Type="http://schemas.openxmlformats.org/officeDocument/2006/relationships/image" Target="/ppt/media/image-13-7.png" Id="rId7" /><Relationship Type="http://schemas.openxmlformats.org/officeDocument/2006/relationships/slideLayout" Target="/ppt/slideLayouts/slideLayout2.xml" Id="rId8" /><Relationship Type="http://schemas.openxmlformats.org/officeDocument/2006/relationships/notesSlide" Target="/ppt/notesSlides/notesSlide13.xml" Id="rId9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-14-1.png" Id="rId1" /><Relationship Type="http://schemas.openxmlformats.org/officeDocument/2006/relationships/image" Target="/ppt/media/image-14-2.png" Id="rId2" /><Relationship Type="http://schemas.openxmlformats.org/officeDocument/2006/relationships/image" Target="/ppt/media/image-14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4.xml" Id="rId5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-15-1.png" Id="rId1" /><Relationship Type="http://schemas.openxmlformats.org/officeDocument/2006/relationships/image" Target="/ppt/media/image-15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15.xml" Id="rId4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-16-1.png" Id="rId1" /><Relationship Type="http://schemas.openxmlformats.org/officeDocument/2006/relationships/image" Target="/ppt/media/image-16-2.png" Id="rId2" /><Relationship Type="http://schemas.openxmlformats.org/officeDocument/2006/relationships/image" Target="/ppt/media/image-16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6.xml" Id="rId5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-17-1.png" Id="rId1" /><Relationship Type="http://schemas.openxmlformats.org/officeDocument/2006/relationships/image" Target="/ppt/media/image-17-2.png" Id="rId2" /><Relationship Type="http://schemas.openxmlformats.org/officeDocument/2006/relationships/image" Target="/ppt/media/image-17-3.png" Id="rId3" /><Relationship Type="http://schemas.openxmlformats.org/officeDocument/2006/relationships/image" Target="/ppt/media/image-17-4.png" Id="rId4" /><Relationship Type="http://schemas.openxmlformats.org/officeDocument/2006/relationships/image" Target="/ppt/media/image-17-5.png" Id="rId5" /><Relationship Type="http://schemas.openxmlformats.org/officeDocument/2006/relationships/image" Target="/ppt/media/image-17-6.png" Id="rId6" /><Relationship Type="http://schemas.openxmlformats.org/officeDocument/2006/relationships/slideLayout" Target="/ppt/slideLayouts/slideLayout2.xml" Id="rId7" /><Relationship Type="http://schemas.openxmlformats.org/officeDocument/2006/relationships/notesSlide" Target="/ppt/notesSlides/notesSlide17.xml" Id="rId8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-18-1.png" Id="rId1" /><Relationship Type="http://schemas.openxmlformats.org/officeDocument/2006/relationships/image" Target="/ppt/media/image-18-2.png" Id="rId2" /><Relationship Type="http://schemas.openxmlformats.org/officeDocument/2006/relationships/image" Target="/ppt/media/image-18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8.xml" Id="rId5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-19-1.png" Id="rId1" /><Relationship Type="http://schemas.openxmlformats.org/officeDocument/2006/relationships/image" Target="/ppt/media/image-19-2.png" Id="rId2" /><Relationship Type="http://schemas.openxmlformats.org/officeDocument/2006/relationships/image" Target="/ppt/media/image-19-3.png" Id="rId3" /><Relationship Type="http://schemas.openxmlformats.org/officeDocument/2006/relationships/image" Target="/ppt/media/image-19-4.png" Id="rId4" /><Relationship Type="http://schemas.openxmlformats.org/officeDocument/2006/relationships/image" Target="/ppt/media/image-19-5.png" Id="rId5" /><Relationship Type="http://schemas.openxmlformats.org/officeDocument/2006/relationships/slideLayout" Target="/ppt/slideLayouts/slideLayout2.xml" Id="rId6" /><Relationship Type="http://schemas.openxmlformats.org/officeDocument/2006/relationships/notesSlide" Target="/ppt/notesSlides/notesSlide19.xml" Id="rId7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image" Target="/ppt/media/image-2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2.xml" Id="rId4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-20-1.png" Id="rId1" /><Relationship Type="http://schemas.openxmlformats.org/officeDocument/2006/relationships/image" Target="/ppt/media/image-20-2.png" Id="rId2" /><Relationship Type="http://schemas.openxmlformats.org/officeDocument/2006/relationships/image" Target="/ppt/media/image-20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20.xml" Id="rId5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-21-1.png" Id="rId1" /><Relationship Type="http://schemas.openxmlformats.org/officeDocument/2006/relationships/image" Target="/ppt/media/image-21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21.xml" Id="rId4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-22-1.png" Id="rId1" /><Relationship Type="http://schemas.openxmlformats.org/officeDocument/2006/relationships/image" Target="/ppt/media/image-22-2.png" Id="rId2" /><Relationship Type="http://schemas.openxmlformats.org/officeDocument/2006/relationships/image" Target="/ppt/media/image-22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22.xml" Id="rId5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-23-1.png" Id="rId1" /><Relationship Type="http://schemas.openxmlformats.org/officeDocument/2006/relationships/image" Target="/ppt/media/image-23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23.xml" Id="rId4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-24-1.png" Id="rId1" /><Relationship Type="http://schemas.openxmlformats.org/officeDocument/2006/relationships/image" Target="/ppt/media/image-24-2.png" Id="rId2" /><Relationship Type="http://schemas.openxmlformats.org/officeDocument/2006/relationships/image" Target="/ppt/media/image-24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24.xml" Id="rId5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-25-1.png" Id="rId1" /><Relationship Type="http://schemas.openxmlformats.org/officeDocument/2006/relationships/image" Target="/ppt/media/image-25-2.png" Id="rId2" /><Relationship Type="http://schemas.openxmlformats.org/officeDocument/2006/relationships/image" Target="/ppt/media/image-25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25.xml" Id="rId5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-26-1.png" Id="rId1" /><Relationship Type="http://schemas.openxmlformats.org/officeDocument/2006/relationships/image" Target="/ppt/media/image-26-2.png" Id="rId2" /><Relationship Type="http://schemas.openxmlformats.org/officeDocument/2006/relationships/image" Target="/ppt/media/image-26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26.xml" Id="rId5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-27-1.png" Id="rId1" /><Relationship Type="http://schemas.openxmlformats.org/officeDocument/2006/relationships/image" Target="/ppt/media/image-27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27.xml" Id="rId4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image" Target="/ppt/media/image-28-1.png" Id="rId1" /><Relationship Type="http://schemas.openxmlformats.org/officeDocument/2006/relationships/image" Target="/ppt/media/image-28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28.xml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image" Target="/ppt/media/image-3-2.png" Id="rId2" /><Relationship Type="http://schemas.openxmlformats.org/officeDocument/2006/relationships/image" Target="/ppt/media/image-3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3.xml" Id="rId5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image" Target="/ppt/media/image-4-2.png" Id="rId2" /><Relationship Type="http://schemas.openxmlformats.org/officeDocument/2006/relationships/image" Target="/ppt/media/image-4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4.xml" Id="rId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image" Target="/ppt/media/image-5-2.png" Id="rId2" /><Relationship Type="http://schemas.openxmlformats.org/officeDocument/2006/relationships/image" Target="/ppt/media/image-5-3.png" Id="rId3" /><Relationship Type="http://schemas.openxmlformats.org/officeDocument/2006/relationships/image" Target="/ppt/media/image-5-4.png" Id="rId4" /><Relationship Type="http://schemas.openxmlformats.org/officeDocument/2006/relationships/image" Target="/ppt/media/image-5-5.png" Id="rId5" /><Relationship Type="http://schemas.openxmlformats.org/officeDocument/2006/relationships/slideLayout" Target="/ppt/slideLayouts/slideLayout2.xml" Id="rId6" /><Relationship Type="http://schemas.openxmlformats.org/officeDocument/2006/relationships/notesSlide" Target="/ppt/notesSlides/notesSlide5.xml" Id="rId7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image" Target="/ppt/media/image-6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6.xml" Id="rId5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image" Target="/ppt/media/image-7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7.xml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image" Target="/ppt/media/image-8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8.xml" Id="rId5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image" Target="/ppt/media/image-9-2.png" Id="rId2" /><Relationship Type="http://schemas.openxmlformats.org/officeDocument/2006/relationships/image" Target="/ppt/media/image-9-3.png" Id="rId3" /><Relationship Type="http://schemas.openxmlformats.org/officeDocument/2006/relationships/image" Target="/ppt/media/image-9-4.png" Id="rId4" /><Relationship Type="http://schemas.openxmlformats.org/officeDocument/2006/relationships/image" Target="/ppt/media/image-9-5.png" Id="rId5" /><Relationship Type="http://schemas.openxmlformats.org/officeDocument/2006/relationships/image" Target="/ppt/media/image-9-6.png" Id="rId6" /><Relationship Type="http://schemas.openxmlformats.org/officeDocument/2006/relationships/slideLayout" Target="/ppt/slideLayouts/slideLayout2.xml" Id="rId7" /><Relationship Type="http://schemas.openxmlformats.org/officeDocument/2006/relationships/notesSlide" Target="/ppt/notesSlides/notesSlide9.xml" Id="rId8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Vendor Performance &amp; Sales Analysis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05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Vendor Summary Computation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282696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68" y="3282696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3282696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608" y="3282696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2258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Vendor Summary Computation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2368296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78992" y="4581144"/>
            <a:ext cx="274320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Script: get_vendor_summary.py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4325112" y="4581144"/>
            <a:ext cx="274320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Combines Freight, Purchases, and Sales via SQL CTEs.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614416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7571232" y="4581144"/>
            <a:ext cx="274320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Aggregates metrics by VendorNumber and Brand.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8860536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0817352" y="4581144"/>
            <a:ext cx="2743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Outputs detailed summary DataFrame.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12106656" y="35387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06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Metrics &amp; KPIs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3483864"/>
            <a:ext cx="4169664" cy="8869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4608576"/>
            <a:ext cx="6373368" cy="8869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12" y="3483864"/>
            <a:ext cx="4169664" cy="8869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4608576"/>
            <a:ext cx="6373368" cy="88696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7776" y="3483864"/>
            <a:ext cx="4169664" cy="88696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2487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Metrics &amp; KPIs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1097280" y="3630168"/>
            <a:ext cx="363931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Gross Profit = Sales Dollars – Purchase Dollars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1097280" y="4754880"/>
            <a:ext cx="58430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Sales-to-Purchase Ratio = Sales Dollars / Purchase Dollars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5504688" y="3630168"/>
            <a:ext cx="363931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Profit Margin (%) = (Gross Profit / Sales Dollars) × 100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7699248" y="4754880"/>
            <a:ext cx="58430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Freight Cost summarized per Vendor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902952" y="3630168"/>
            <a:ext cx="363931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Stock Turnover = Sales Quantity / Purchase Quantity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75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7772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07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246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8130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3708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Business Insights &amp; Observations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967728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1984248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Business Insights &amp; Observations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385876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High-performing vendors: High margins, efficient turnover, low freight ratio.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4709160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Underperformers flagged for review: Negative profits or excess stock.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556869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Freight cost optimization is a key opportunity.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08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Recommendations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3337560"/>
            <a:ext cx="3886200" cy="8869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40" y="4462272"/>
            <a:ext cx="3886200" cy="11887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240" y="3337560"/>
            <a:ext cx="3886200" cy="8869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240" y="4462272"/>
            <a:ext cx="3886200" cy="11887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806440" y="233172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Recommendations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6071616" y="3483864"/>
            <a:ext cx="3355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Renegotiate freight terms for high-cost vendors.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6071616" y="4608576"/>
            <a:ext cx="3355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Investigate price variances impacting margins.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10186416" y="3483864"/>
            <a:ext cx="3355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Adjust purchasing strategy to improve turnover.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0186416" y="4608576"/>
            <a:ext cx="335584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Automate pipeline for regular reporting and dashboard refresh.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75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7772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09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246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8130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3708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Power BI Dashboard Integration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967728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Power BI Dashboard Integration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50976" y="309981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Dashboard File: Vendor Sales Dashboard.pbix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50976" y="555040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Enables interactive analysis for stakeholders.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6409944" y="35753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409944" y="52303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065008" y="35753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8065008" y="52303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0F0F0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9710928" y="309981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Visuals: Sales vs Purchases, Margins, Vendor Comparison.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710928" y="555040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Publish to Power BI Service for live data updates.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9419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941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2066544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 Summary Report | Data from 6 CSV Files | Powered by Python &amp; Power BI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30723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3. Data Sources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37033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Vendor Summary Computation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434340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7. Business Insights &amp; Observations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97433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9. Power BI Dashboard Integration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598017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11. Profit Margin Distribution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697687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13. Feature Distribution Histograms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20665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Project Overview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7571232" y="30723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Data Ingestion Process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37033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6. Key Metrics &amp; KPIs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7571232" y="434340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8. Recommendations</a:t>
            </a:r>
            <a:endParaRPr lang="en-US" sz="2320" dirty="0"/>
          </a:p>
        </p:txBody>
      </p:sp>
      <p:sp>
        <p:nvSpPr>
          <p:cNvPr id="16" name="Text 12"/>
          <p:cNvSpPr/>
          <p:nvPr/>
        </p:nvSpPr>
        <p:spPr>
          <a:xfrm>
            <a:off x="7571232" y="4974336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10. Sales vs Purchases vs Freight (Top Vendors)</a:t>
            </a:r>
            <a:endParaRPr lang="en-US" sz="2320" dirty="0"/>
          </a:p>
        </p:txBody>
      </p:sp>
      <p:sp>
        <p:nvSpPr>
          <p:cNvPr id="17" name="Text 13"/>
          <p:cNvSpPr/>
          <p:nvPr/>
        </p:nvSpPr>
        <p:spPr>
          <a:xfrm>
            <a:off x="7571232" y="5980176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12. Vendor &amp; Product Description Counts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75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7772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10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246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8130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3708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Sales vs Purchases vs Freight (Top Vendors)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967728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28039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0" y="1655064"/>
            <a:ext cx="9976104" cy="9976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Sales vs Purchases vs Freight (Top Vendors)</a:t>
            </a:r>
            <a:endParaRPr lang="en-US" sz="46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11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Profit Margin Distribution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67128"/>
            <a:ext cx="11905488" cy="4910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170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Profit Margin Distribution</a:t>
            </a:r>
            <a:endParaRPr lang="en-US" sz="46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75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7772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12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246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8130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3708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Vendor &amp; Product Description Counts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967728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9419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9419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184" y="1911096"/>
            <a:ext cx="7132320" cy="559612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Vendor &amp; Product Description Counts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41248" y="1911096"/>
            <a:ext cx="169164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12106656" y="1911096"/>
            <a:ext cx="169164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75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7772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13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246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8130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3708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Feature Distribution Histograms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967728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1837944"/>
            <a:ext cx="8650224" cy="55686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8412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Feature Distribution Histograms</a:t>
            </a:r>
            <a:endParaRPr lang="en-US" sz="464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0159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90159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75712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01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1272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251960"/>
            <a:ext cx="12984480" cy="3054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Summary Report | Data from 6 CSV Files | Powered by Python &amp; Power BI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7863840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02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Project Overview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4462272"/>
            <a:ext cx="4169664" cy="169164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12" y="4462272"/>
            <a:ext cx="4169664" cy="169164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776" y="4462272"/>
            <a:ext cx="4169664" cy="169164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Project Overview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1097280" y="4608576"/>
            <a:ext cx="363931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Purpose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97280" y="5120640"/>
            <a:ext cx="36393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Evaluate vendor performance using sales, purchases, freight, and inventory data.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504688" y="4608576"/>
            <a:ext cx="363931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Tools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04688" y="5120640"/>
            <a:ext cx="363931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Python, SQLite, Power BI, Pandas, SQLAlchemy, pptx.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902952" y="4608576"/>
            <a:ext cx="363931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Outcome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902952" y="5120640"/>
            <a:ext cx="363931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Cleaned dataset, computed KPIs, and interactive dashboard.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03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Sources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36829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Sources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336499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analysis uses six CSV files: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4059936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begin_inventory.csv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617720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purchase_prices.csv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18464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purchases.csv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4059936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end_inventory.csv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571232" y="4617720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vendor_invoice.csv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571232" y="518464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sales.csv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04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Ingestion Process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3483864"/>
            <a:ext cx="3886200" cy="8869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40" y="4608576"/>
            <a:ext cx="3886200" cy="8869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240" y="3483864"/>
            <a:ext cx="3886200" cy="8869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240" y="4608576"/>
            <a:ext cx="3886200" cy="8869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806440" y="248716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875E2C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Ingestion Process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6071616" y="3630168"/>
            <a:ext cx="33558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Script: Ingestion_db.py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6071616" y="4754880"/>
            <a:ext cx="3355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Logs progress and timing to logs/ingestion_db.log.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10186416" y="3630168"/>
            <a:ext cx="3355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Reads CSVs and loads into SQLite database.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0186416" y="4754880"/>
            <a:ext cx="3355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Uses SQLAlchemy for table creation and replacement.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2025-07-31T18:46:39Z</dcterms:created>
  <dcterms:modified xsi:type="dcterms:W3CDTF">2025-07-31T18:46:39Z</dcterms:modified>
</cp:coreProperties>
</file>